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4" r:id="rId25"/>
    <p:sldId id="259" r:id="rId26"/>
    <p:sldId id="269" r:id="rId27"/>
    <p:sldId id="281" r:id="rId28"/>
    <p:sldId id="282" r:id="rId29"/>
    <p:sldId id="283" r:id="rId30"/>
    <p:sldId id="284" r:id="rId31"/>
    <p:sldId id="285" r:id="rId32"/>
    <p:sldId id="275" r:id="rId33"/>
    <p:sldId id="26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  </a:t>
            </a:r>
            <a:r>
              <a:rPr lang="en-US" altLang="zh-CN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47545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zh-CN" altLang="en-US" sz="45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移动文件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第一重循环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1" y="506416"/>
            <a:ext cx="6753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定位器参数化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79" y="652809"/>
            <a:ext cx="295238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ProcessOn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网站，新建文件功能；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http://www.processon.com/diagrams/new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制作新建文件的测试脚本；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要求能够创建各种图形类型；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要求能够创建各种模板类型；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搜索账户</a:t>
            </a:r>
            <a:endParaRPr lang="en-US" altLang="zh-CN" sz="6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删除文件</a:t>
            </a:r>
            <a:endParaRPr lang="en-US" altLang="zh-CN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835</Words>
  <Application>Microsoft Office PowerPoint</Application>
  <PresentationFormat>宽屏</PresentationFormat>
  <Paragraphs>180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47</cp:revision>
  <dcterms:created xsi:type="dcterms:W3CDTF">2016-12-06T05:53:29Z</dcterms:created>
  <dcterms:modified xsi:type="dcterms:W3CDTF">2017-01-14T22:27:54Z</dcterms:modified>
</cp:coreProperties>
</file>